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54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6B911-0BEF-4A0B-82BB-5013A859C013}" type="datetimeFigureOut">
              <a:rPr lang="en-US" smtClean="0"/>
              <a:pPr/>
              <a:t>9/3/2016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251CF-C1BB-406F-A3F4-9B2CF2E61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446A-D689-4423-A3A8-1F12A96219EB}" type="datetime1">
              <a:rPr lang="en-US" smtClean="0"/>
              <a:pPr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BU's Digital Prohibition Collection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0516-6F79-40D4-B15A-B595D81DF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888C-4C45-4C68-95AB-980AAE4F5419}" type="datetime1">
              <a:rPr lang="en-US" smtClean="0"/>
              <a:pPr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BU's Digital Prohibition Collection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0516-6F79-40D4-B15A-B595D81DF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D919-E2DB-4ABD-B2AB-A92E8017C982}" type="datetime1">
              <a:rPr lang="en-US" smtClean="0"/>
              <a:pPr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BU's Digital Prohibition Collection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0516-6F79-40D4-B15A-B595D81DF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F50A-A15B-4B6C-9567-C8C554AC5560}" type="datetime1">
              <a:rPr lang="en-US" smtClean="0"/>
              <a:pPr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BU's Digital Prohibition Collection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0516-6F79-40D4-B15A-B595D81DF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22C0-5A07-4D11-B02E-0ED234760672}" type="datetime1">
              <a:rPr lang="en-US" smtClean="0"/>
              <a:pPr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BU's Digital Prohibition Collection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0516-6F79-40D4-B15A-B595D81DF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08E2-44CC-406E-B8DC-A185F362F8C6}" type="datetime1">
              <a:rPr lang="en-US" smtClean="0"/>
              <a:pPr/>
              <a:t>9/3/2016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BU's Digital Prohibition Collection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0516-6F79-40D4-B15A-B595D81DF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1628-B0AE-4F96-ADD5-9958CF3CB46C}" type="datetime1">
              <a:rPr lang="en-US" smtClean="0"/>
              <a:pPr/>
              <a:t>9/3/2016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BU's Digital Prohibition Collection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0516-6F79-40D4-B15A-B595D81DF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4FC7-455A-498B-9CE3-169179C3FFFB}" type="datetime1">
              <a:rPr lang="en-US" smtClean="0"/>
              <a:pPr/>
              <a:t>9/3/2016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BU's Digital Prohibition Collection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0516-6F79-40D4-B15A-B595D81DF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4B58-DBBF-4069-9879-4D951379DF48}" type="datetime1">
              <a:rPr lang="en-US" smtClean="0"/>
              <a:pPr/>
              <a:t>9/3/2016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BU's Digital Prohibition Collection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0516-6F79-40D4-B15A-B595D81DF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AF8-E4C5-42D8-B945-2FB9DD6FC19A}" type="datetime1">
              <a:rPr lang="en-US" smtClean="0"/>
              <a:pPr/>
              <a:t>9/3/2016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BU's Digital Prohibition Collection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0516-6F79-40D4-B15A-B595D81DF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B3E7-C7D7-4E35-98EA-FE8E9794C64C}" type="datetime1">
              <a:rPr lang="en-US" smtClean="0"/>
              <a:pPr/>
              <a:t>9/3/2016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Using BU's Digital Prohibition Collection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0516-6F79-40D4-B15A-B595D81DF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3306-F2A7-4945-A538-6DB0AB9DE7E9}" type="datetime1">
              <a:rPr lang="en-US" smtClean="0"/>
              <a:pPr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Using BU's Digital Prohibition Collection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F0516-6F79-40D4-B15A-B595D81DF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381000"/>
            <a:ext cx="6096000" cy="196003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Starting from Scratch:  MLA Format</a:t>
            </a:r>
            <a:endParaRPr lang="en-US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6705600" cy="8991600"/>
          </a:xfrm>
          <a:prstGeom prst="rect">
            <a:avLst/>
          </a:prstGeom>
          <a:noFill/>
          <a:ln w="85725" cmpd="thickThin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5791200" cy="153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j-ea"/>
                <a:cs typeface="Consolas" pitchFamily="49" charset="0"/>
              </a:rPr>
              <a:t>Section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j-ea"/>
                <a:cs typeface="Consolas" pitchFamily="49" charset="0"/>
              </a:rPr>
              <a:t> A:  Spacing and Font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lvl="0" algn="ctr">
              <a:spcBef>
                <a:spcPct val="0"/>
              </a:spcBef>
            </a:pPr>
            <a:endParaRPr lang="en-US" sz="1600" b="1" dirty="0" smtClean="0">
              <a:latin typeface="Consolas" pitchFamily="49" charset="0"/>
              <a:ea typeface="+mj-ea"/>
              <a:cs typeface="Consolas" pitchFamily="49" charset="0"/>
            </a:endParaRPr>
          </a:p>
          <a:p>
            <a:pPr lvl="0" algn="ctr">
              <a:spcBef>
                <a:spcPct val="0"/>
              </a:spcBef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olas" pitchFamily="49" charset="0"/>
              <a:ea typeface="+mj-ea"/>
              <a:cs typeface="Consolas" pitchFamily="49" charset="0"/>
            </a:endParaRPr>
          </a:p>
          <a:p>
            <a:pPr lvl="0" algn="ctr">
              <a:spcBef>
                <a:spcPct val="0"/>
              </a:spcBef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j-ea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535668"/>
            <a:ext cx="649408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Open a new Microsoft Word document.</a:t>
            </a: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2.  Hold          and press 2 to enable double spacing.</a:t>
            </a:r>
          </a:p>
          <a:p>
            <a:pPr marL="342900" indent="-342900">
              <a:buAutoNum type="arabicPeriod"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 startAt="3"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Set font to Times New Roman, size 12.</a:t>
            </a:r>
          </a:p>
          <a:p>
            <a:pPr marL="342900" indent="-342900">
              <a:buAutoNum type="arabicPeriod" startAt="3"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 startAt="3"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 startAt="3"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 startAt="3"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 startAt="3"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 startAt="3"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 startAt="3"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 startAt="3"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 startAt="3"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 startAt="3"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Ensure there are no extra spaces between paragraphs when you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press the Enter key by checking the box under the paragraph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function.</a:t>
            </a: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" name="Picture 2" descr="Image result for ctrl 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304" y="2085219"/>
            <a:ext cx="762000" cy="429381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978" y="3231950"/>
            <a:ext cx="6486525" cy="138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609600" y="3429000"/>
            <a:ext cx="1524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34" y="5691816"/>
            <a:ext cx="5530421" cy="310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3048000" y="7696200"/>
            <a:ext cx="1524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381000"/>
            <a:ext cx="6096000" cy="196003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Starting from Scratch:  MLA Format</a:t>
            </a:r>
            <a:endParaRPr lang="en-US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6705600" cy="8991600"/>
          </a:xfrm>
          <a:prstGeom prst="rect">
            <a:avLst/>
          </a:prstGeom>
          <a:noFill/>
          <a:ln w="85725" cmpd="thickThin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5791200" cy="153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j-ea"/>
                <a:cs typeface="Consolas" pitchFamily="49" charset="0"/>
              </a:rPr>
              <a:t>Section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j-ea"/>
                <a:cs typeface="Consolas" pitchFamily="49" charset="0"/>
              </a:rPr>
              <a:t> B:  Page Numbering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lvl="0" algn="ctr">
              <a:spcBef>
                <a:spcPct val="0"/>
              </a:spcBef>
            </a:pPr>
            <a:endParaRPr lang="en-US" sz="1600" b="1" dirty="0" smtClean="0">
              <a:latin typeface="Consolas" pitchFamily="49" charset="0"/>
              <a:ea typeface="+mj-ea"/>
              <a:cs typeface="Consolas" pitchFamily="49" charset="0"/>
            </a:endParaRPr>
          </a:p>
          <a:p>
            <a:pPr lvl="0" algn="ctr">
              <a:spcBef>
                <a:spcPct val="0"/>
              </a:spcBef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olas" pitchFamily="49" charset="0"/>
              <a:ea typeface="+mj-ea"/>
              <a:cs typeface="Consolas" pitchFamily="49" charset="0"/>
            </a:endParaRPr>
          </a:p>
          <a:p>
            <a:pPr lvl="0" algn="ctr">
              <a:spcBef>
                <a:spcPct val="0"/>
              </a:spcBef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j-ea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535668"/>
            <a:ext cx="659347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Click on the Insert tab, choose page number, top of page, 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plain number three (which sets it to page right).</a:t>
            </a: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2. When the editing screen appears, type your last name in front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of the number 1.  Ensure you add a space between your last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name and the number. Then, highlight all of it and change the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font to Times New Roman 12.  Double click in the middle of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your document to return to a normal view. 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52" y="2134122"/>
            <a:ext cx="6188894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04" y="6806852"/>
            <a:ext cx="6297460" cy="192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381000"/>
            <a:ext cx="6096000" cy="196003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Starting from Scratch:  MLA Format</a:t>
            </a:r>
            <a:endParaRPr lang="en-US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6705600" cy="8991600"/>
          </a:xfrm>
          <a:prstGeom prst="rect">
            <a:avLst/>
          </a:prstGeom>
          <a:noFill/>
          <a:ln w="85725" cmpd="thickThin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5791200" cy="153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j-ea"/>
                <a:cs typeface="Consolas" pitchFamily="49" charset="0"/>
              </a:rPr>
              <a:t>Section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j-ea"/>
                <a:cs typeface="Consolas" pitchFamily="49" charset="0"/>
              </a:rPr>
              <a:t> C:  Paper Heading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lvl="0" algn="ctr">
              <a:spcBef>
                <a:spcPct val="0"/>
              </a:spcBef>
            </a:pPr>
            <a:endParaRPr lang="en-US" sz="1600" b="1" dirty="0" smtClean="0">
              <a:latin typeface="Consolas" pitchFamily="49" charset="0"/>
              <a:ea typeface="+mj-ea"/>
              <a:cs typeface="Consolas" pitchFamily="49" charset="0"/>
            </a:endParaRPr>
          </a:p>
          <a:p>
            <a:pPr lvl="0" algn="ctr">
              <a:spcBef>
                <a:spcPct val="0"/>
              </a:spcBef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olas" pitchFamily="49" charset="0"/>
              <a:ea typeface="+mj-ea"/>
              <a:cs typeface="Consolas" pitchFamily="49" charset="0"/>
            </a:endParaRPr>
          </a:p>
          <a:p>
            <a:pPr lvl="0" algn="ctr">
              <a:spcBef>
                <a:spcPct val="0"/>
              </a:spcBef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j-ea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535668"/>
            <a:ext cx="6474849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Ensure your paper is set to “align text left” (the default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setting). </a:t>
            </a: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Hitting enter in between each item, type the following four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items in as your header: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Name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Instructor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Class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Assignment due date (note the day, month, year format)</a:t>
            </a: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64293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038600" y="2895600"/>
            <a:ext cx="762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488483"/>
            <a:ext cx="6215489" cy="219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381000"/>
            <a:ext cx="6096000" cy="196003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Starting from Scratch:  MLA Format</a:t>
            </a:r>
            <a:endParaRPr lang="en-US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6705600" cy="8991600"/>
          </a:xfrm>
          <a:prstGeom prst="rect">
            <a:avLst/>
          </a:prstGeom>
          <a:noFill/>
          <a:ln w="85725" cmpd="thickThin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5791200" cy="153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j-ea"/>
                <a:cs typeface="Consolas" pitchFamily="49" charset="0"/>
              </a:rPr>
              <a:t>Section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j-ea"/>
                <a:cs typeface="Consolas" pitchFamily="49" charset="0"/>
              </a:rPr>
              <a:t> D:  Title and Typing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lvl="0" algn="ctr">
              <a:spcBef>
                <a:spcPct val="0"/>
              </a:spcBef>
            </a:pPr>
            <a:endParaRPr lang="en-US" sz="1600" b="1" dirty="0" smtClean="0">
              <a:latin typeface="Consolas" pitchFamily="49" charset="0"/>
              <a:ea typeface="+mj-ea"/>
              <a:cs typeface="Consolas" pitchFamily="49" charset="0"/>
            </a:endParaRPr>
          </a:p>
          <a:p>
            <a:pPr lvl="0" algn="ctr">
              <a:spcBef>
                <a:spcPct val="0"/>
              </a:spcBef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olas" pitchFamily="49" charset="0"/>
              <a:ea typeface="+mj-ea"/>
              <a:cs typeface="Consolas" pitchFamily="49" charset="0"/>
            </a:endParaRPr>
          </a:p>
          <a:p>
            <a:pPr lvl="0" algn="ctr">
              <a:spcBef>
                <a:spcPct val="0"/>
              </a:spcBef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j-ea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535668"/>
            <a:ext cx="6593472" cy="1214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After your heading is completed, hit Enter once.  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Then, set your paper to “center” text by holding         and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pressing E or using the icon.</a:t>
            </a: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r>
              <a:rPr lang="en-US" sz="1300" dirty="0" smtClean="0">
                <a:latin typeface="Consolas" pitchFamily="49" charset="0"/>
                <a:cs typeface="Consolas" pitchFamily="49" charset="0"/>
              </a:rPr>
              <a:t>**note – you should see your cursor move to the center of the page.</a:t>
            </a: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Type your title, capitalizing appropriate words.  Do not 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underline it or make it bold.</a:t>
            </a: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 startAt="3"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Hit Enter once, set your paper back to “align text left,” and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hit the tab key to begin your first paragraph.</a:t>
            </a: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/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" name="Picture 9" descr="Image result for ctrl 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26504"/>
            <a:ext cx="685800" cy="386443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362199"/>
            <a:ext cx="4267200" cy="173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343400" y="289560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296422"/>
            <a:ext cx="6096000" cy="25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123</Words>
  <Application>Microsoft Office PowerPoint</Application>
  <PresentationFormat>On-screen Show (4:3)</PresentationFormat>
  <Paragraphs>146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Starting from Scratch:  MLA Format</vt:lpstr>
      <vt:lpstr>Starting from Scratch:  MLA Format</vt:lpstr>
      <vt:lpstr>Starting from Scratch:  MLA Format</vt:lpstr>
      <vt:lpstr>Starting from Scratch:  MLA Format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Marissa</dc:creator>
  <cp:lastModifiedBy>Marissa</cp:lastModifiedBy>
  <cp:revision>14</cp:revision>
  <dcterms:created xsi:type="dcterms:W3CDTF">2016-08-22T00:42:06Z</dcterms:created>
  <dcterms:modified xsi:type="dcterms:W3CDTF">2016-09-03T17:06:02Z</dcterms:modified>
</cp:coreProperties>
</file>